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17" r:id="rId25"/>
    <p:sldId id="318" r:id="rId26"/>
    <p:sldId id="314" r:id="rId27"/>
    <p:sldId id="316" r:id="rId28"/>
    <p:sldId id="267" r:id="rId29"/>
    <p:sldId id="269" r:id="rId30"/>
    <p:sldId id="271" r:id="rId31"/>
    <p:sldId id="299" r:id="rId32"/>
    <p:sldId id="294" r:id="rId33"/>
    <p:sldId id="257" r:id="rId34"/>
    <p:sldId id="295" r:id="rId35"/>
    <p:sldId id="272" r:id="rId36"/>
    <p:sldId id="273" r:id="rId37"/>
    <p:sldId id="296" r:id="rId38"/>
    <p:sldId id="297" r:id="rId39"/>
    <p:sldId id="276" r:id="rId40"/>
    <p:sldId id="305" r:id="rId41"/>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845"/>
  </p:normalViewPr>
  <p:slideViewPr>
    <p:cSldViewPr snapToGrid="0">
      <p:cViewPr varScale="1">
        <p:scale>
          <a:sx n="83" d="100"/>
          <a:sy n="83" d="100"/>
        </p:scale>
        <p:origin x="21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3.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5.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68.tiff"/><Relationship Id="rId3" Type="http://schemas.openxmlformats.org/officeDocument/2006/relationships/image" Target="../media/image165.emf"/><Relationship Id="rId7" Type="http://schemas.openxmlformats.org/officeDocument/2006/relationships/image" Target="../media/image64.png"/><Relationship Id="rId2" Type="http://schemas.openxmlformats.org/officeDocument/2006/relationships/image" Target="../media/image164.emf"/><Relationship Id="rId1" Type="http://schemas.openxmlformats.org/officeDocument/2006/relationships/slideLayout" Target="../slideLayouts/slideLayout14.xml"/><Relationship Id="rId6" Type="http://schemas.openxmlformats.org/officeDocument/2006/relationships/image" Target="../media/image66.png"/><Relationship Id="rId11" Type="http://schemas.openxmlformats.org/officeDocument/2006/relationships/image" Target="../media/image171.tiff"/><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png"/></Relationships>
</file>

<file path=ppt/slides/_rels/slide27.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image" Target="../media/image172.emf"/><Relationship Id="rId7" Type="http://schemas.openxmlformats.org/officeDocument/2006/relationships/image" Target="../media/image175.png"/><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55.emf"/><Relationship Id="rId5" Type="http://schemas.openxmlformats.org/officeDocument/2006/relationships/image" Target="../media/image174.emf"/><Relationship Id="rId10" Type="http://schemas.openxmlformats.org/officeDocument/2006/relationships/image" Target="../media/image178.tiff"/><Relationship Id="rId4" Type="http://schemas.openxmlformats.org/officeDocument/2006/relationships/image" Target="../media/image173.emf"/><Relationship Id="rId9" Type="http://schemas.openxmlformats.org/officeDocument/2006/relationships/image" Target="../media/image17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emf"/><Relationship Id="rId3" Type="http://schemas.openxmlformats.org/officeDocument/2006/relationships/image" Target="../media/image182.png"/><Relationship Id="rId21" Type="http://schemas.openxmlformats.org/officeDocument/2006/relationships/image" Target="../media/image200.emf"/><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emf"/><Relationship Id="rId2" Type="http://schemas.openxmlformats.org/officeDocument/2006/relationships/image" Target="../media/image181.png"/><Relationship Id="rId16" Type="http://schemas.openxmlformats.org/officeDocument/2006/relationships/image" Target="../media/image195.emf"/><Relationship Id="rId20" Type="http://schemas.openxmlformats.org/officeDocument/2006/relationships/image" Target="../media/image199.emf"/><Relationship Id="rId1" Type="http://schemas.openxmlformats.org/officeDocument/2006/relationships/slideLayout" Target="../slideLayouts/slideLayout14.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emf"/><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31.xml.rels><?xml version="1.0" encoding="UTF-8" standalone="yes"?>
<Relationships xmlns="http://schemas.openxmlformats.org/package/2006/relationships"><Relationship Id="rId8" Type="http://schemas.openxmlformats.org/officeDocument/2006/relationships/image" Target="../media/image207.tiff"/><Relationship Id="rId13" Type="http://schemas.openxmlformats.org/officeDocument/2006/relationships/image" Target="../media/image212.emf"/><Relationship Id="rId18" Type="http://schemas.openxmlformats.org/officeDocument/2006/relationships/image" Target="../media/image217.tiff"/><Relationship Id="rId3" Type="http://schemas.openxmlformats.org/officeDocument/2006/relationships/image" Target="../media/image202.tiff"/><Relationship Id="rId7" Type="http://schemas.openxmlformats.org/officeDocument/2006/relationships/image" Target="../media/image206.emf"/><Relationship Id="rId12" Type="http://schemas.openxmlformats.org/officeDocument/2006/relationships/image" Target="../media/image211.emf"/><Relationship Id="rId17" Type="http://schemas.openxmlformats.org/officeDocument/2006/relationships/image" Target="../media/image216.emf"/><Relationship Id="rId2" Type="http://schemas.openxmlformats.org/officeDocument/2006/relationships/image" Target="../media/image201.emf"/><Relationship Id="rId16" Type="http://schemas.openxmlformats.org/officeDocument/2006/relationships/image" Target="../media/image215.emf"/><Relationship Id="rId20" Type="http://schemas.openxmlformats.org/officeDocument/2006/relationships/image" Target="../media/image219.png"/><Relationship Id="rId1" Type="http://schemas.openxmlformats.org/officeDocument/2006/relationships/slideLayout" Target="../slideLayouts/slideLayout14.xml"/><Relationship Id="rId6" Type="http://schemas.openxmlformats.org/officeDocument/2006/relationships/image" Target="../media/image205.emf"/><Relationship Id="rId11" Type="http://schemas.openxmlformats.org/officeDocument/2006/relationships/image" Target="../media/image210.emf"/><Relationship Id="rId5" Type="http://schemas.openxmlformats.org/officeDocument/2006/relationships/image" Target="../media/image204.emf"/><Relationship Id="rId15" Type="http://schemas.openxmlformats.org/officeDocument/2006/relationships/image" Target="../media/image214.emf"/><Relationship Id="rId10" Type="http://schemas.openxmlformats.org/officeDocument/2006/relationships/image" Target="../media/image209.emf"/><Relationship Id="rId19" Type="http://schemas.openxmlformats.org/officeDocument/2006/relationships/image" Target="../media/image218.tiff"/><Relationship Id="rId4" Type="http://schemas.openxmlformats.org/officeDocument/2006/relationships/image" Target="../media/image203.emf"/><Relationship Id="rId9" Type="http://schemas.openxmlformats.org/officeDocument/2006/relationships/image" Target="../media/image208.tiff"/><Relationship Id="rId14" Type="http://schemas.openxmlformats.org/officeDocument/2006/relationships/image" Target="../media/image21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837700" y="3443364"/>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97053" y="344336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40………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59991" y="2043476"/>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Outer  group that contains components for entire architecture  around IBM Cloud.</a:t>
            </a:r>
          </a:p>
          <a:p>
            <a:pPr lvl="0">
              <a:defRPr sz="1800"/>
            </a:pPr>
            <a:endParaRPr lang="en-US" sz="1000" dirty="0"/>
          </a:p>
          <a:p>
            <a:pPr lvl="0">
              <a:defRPr sz="1800"/>
            </a:pPr>
            <a:r>
              <a:rPr lang="en-US" sz="1000" dirty="0"/>
              <a:t>Same as background template highlighting each network (public, cloud, enterprise, etc).</a:t>
            </a:r>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Outer group that contains components within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other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7387126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754692" y="3913569"/>
            <a:ext cx="90472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93033" y="3084774"/>
            <a:ext cx="124468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21634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684695" y="4144368"/>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675944" y="5537095"/>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04088" cy="704088"/>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5">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04088" cy="704088"/>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8">
              <a:duotone>
                <a:schemeClr val="accent2">
                  <a:shade val="45000"/>
                  <a:satMod val="135000"/>
                </a:schemeClr>
                <a:prstClr val="white"/>
              </a:duotone>
            </a:blip>
            <a:stretch>
              <a:fillRect/>
            </a:stretch>
          </p:blipFill>
          <p:spPr>
            <a:xfrm>
              <a:off x="8358849" y="6031507"/>
              <a:ext cx="571533" cy="571532"/>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46003" y="712826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698614" y="71248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04088" cy="704088"/>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9">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572594" y="6366597"/>
            <a:ext cx="704088" cy="704088"/>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11"/>
            <a:stretch>
              <a:fillRect/>
            </a:stretch>
          </p:blipFill>
          <p:spPr>
            <a:xfrm>
              <a:off x="633103" y="2031674"/>
              <a:ext cx="518254" cy="556643"/>
            </a:xfrm>
            <a:prstGeom prst="rect">
              <a:avLst/>
            </a:prstGeom>
          </p:spPr>
        </p:pic>
      </p:grpSp>
    </p:spTree>
    <p:extLst>
      <p:ext uri="{BB962C8B-B14F-4D97-AF65-F5344CB8AC3E}">
        <p14:creationId xmlns:p14="http://schemas.microsoft.com/office/powerpoint/2010/main" val="11690074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4176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472202" y="2016917"/>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565632" y="341591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492677" y="3402214"/>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89190" y="3372933"/>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492677" y="202920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3">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04088" cy="704088"/>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04088" cy="704088"/>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6"/>
            <a:stretch>
              <a:fillRect/>
            </a:stretch>
          </p:blipFill>
          <p:spPr>
            <a:xfrm>
              <a:off x="701031" y="2112055"/>
              <a:ext cx="420508" cy="456552"/>
            </a:xfrm>
            <a:prstGeom prst="rect">
              <a:avLst/>
            </a:prstGeom>
          </p:spPr>
        </p:pic>
      </p:grpSp>
      <p:sp>
        <p:nvSpPr>
          <p:cNvPr id="39" name="Shape 495">
            <a:extLst>
              <a:ext uri="{FF2B5EF4-FFF2-40B4-BE49-F238E27FC236}">
                <a16:creationId xmlns:a16="http://schemas.microsoft.com/office/drawing/2014/main" id="{E3435CE1-9B9D-E14D-885C-8A3C2FE67A82}"/>
              </a:ext>
            </a:extLst>
          </p:cNvPr>
          <p:cNvSpPr/>
          <p:nvPr/>
        </p:nvSpPr>
        <p:spPr>
          <a:xfrm>
            <a:off x="7556649" y="1982981"/>
            <a:ext cx="220558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Security Groups, and Firewalls to block unauthorized access while permitting outward communications.</a:t>
            </a:r>
            <a:endParaRPr sz="1000" dirty="0"/>
          </a:p>
        </p:txBody>
      </p:sp>
      <p:sp>
        <p:nvSpPr>
          <p:cNvPr id="46" name="Shape 519">
            <a:extLst>
              <a:ext uri="{FF2B5EF4-FFF2-40B4-BE49-F238E27FC236}">
                <a16:creationId xmlns:a16="http://schemas.microsoft.com/office/drawing/2014/main" id="{38CEF14A-F418-4041-A87C-A01A0B1F14DA}"/>
              </a:ext>
            </a:extLst>
          </p:cNvPr>
          <p:cNvSpPr/>
          <p:nvPr/>
        </p:nvSpPr>
        <p:spPr>
          <a:xfrm>
            <a:off x="1484562" y="627744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47" name="Shape 519">
            <a:extLst>
              <a:ext uri="{FF2B5EF4-FFF2-40B4-BE49-F238E27FC236}">
                <a16:creationId xmlns:a16="http://schemas.microsoft.com/office/drawing/2014/main" id="{882F566E-C4BE-F04E-BA3D-DD286D111C9F}"/>
              </a:ext>
            </a:extLst>
          </p:cNvPr>
          <p:cNvSpPr/>
          <p:nvPr/>
        </p:nvSpPr>
        <p:spPr>
          <a:xfrm>
            <a:off x="4668168" y="625955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48" name="Shape 519">
            <a:extLst>
              <a:ext uri="{FF2B5EF4-FFF2-40B4-BE49-F238E27FC236}">
                <a16:creationId xmlns:a16="http://schemas.microsoft.com/office/drawing/2014/main" id="{E6B834CF-C20F-5C42-90A8-C8FEED465893}"/>
              </a:ext>
            </a:extLst>
          </p:cNvPr>
          <p:cNvSpPr/>
          <p:nvPr/>
        </p:nvSpPr>
        <p:spPr>
          <a:xfrm>
            <a:off x="7669450" y="6257799"/>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7">
            <a:duotone>
              <a:schemeClr val="accent1">
                <a:shade val="45000"/>
                <a:satMod val="135000"/>
              </a:schemeClr>
              <a:prstClr val="white"/>
            </a:duotone>
          </a:blip>
          <a:stretch>
            <a:fillRect/>
          </a:stretch>
        </p:blipFill>
        <p:spPr>
          <a:xfrm>
            <a:off x="679824" y="6277441"/>
            <a:ext cx="767139" cy="780142"/>
          </a:xfrm>
          <a:prstGeom prst="rect">
            <a:avLst/>
          </a:prstGeom>
        </p:spPr>
      </p:pic>
      <p:pic>
        <p:nvPicPr>
          <p:cNvPr id="50" name="Picture 49">
            <a:extLst>
              <a:ext uri="{FF2B5EF4-FFF2-40B4-BE49-F238E27FC236}">
                <a16:creationId xmlns:a16="http://schemas.microsoft.com/office/drawing/2014/main" id="{1021BA9C-64D9-2941-A9E3-DD7B715F7DB5}"/>
              </a:ext>
            </a:extLst>
          </p:cNvPr>
          <p:cNvPicPr>
            <a:picLocks noChangeAspect="1"/>
          </p:cNvPicPr>
          <p:nvPr/>
        </p:nvPicPr>
        <p:blipFill>
          <a:blip r:embed="rId8">
            <a:duotone>
              <a:schemeClr val="accent1">
                <a:shade val="45000"/>
                <a:satMod val="135000"/>
              </a:schemeClr>
              <a:prstClr val="white"/>
            </a:duotone>
          </a:blip>
          <a:stretch>
            <a:fillRect/>
          </a:stretch>
        </p:blipFill>
        <p:spPr>
          <a:xfrm>
            <a:off x="3590080" y="6277441"/>
            <a:ext cx="761625" cy="749300"/>
          </a:xfrm>
          <a:prstGeom prst="rect">
            <a:avLst/>
          </a:prstGeom>
        </p:spPr>
      </p:pic>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9">
            <a:duotone>
              <a:schemeClr val="accent1">
                <a:shade val="45000"/>
                <a:satMod val="135000"/>
              </a:schemeClr>
              <a:prstClr val="white"/>
            </a:duotone>
          </a:blip>
          <a:stretch>
            <a:fillRect/>
          </a:stretch>
        </p:blipFill>
        <p:spPr>
          <a:xfrm>
            <a:off x="6567958" y="6259557"/>
            <a:ext cx="863175" cy="774700"/>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3627983" y="7108867"/>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54" name="Shape 254">
            <a:extLst>
              <a:ext uri="{FF2B5EF4-FFF2-40B4-BE49-F238E27FC236}">
                <a16:creationId xmlns:a16="http://schemas.microsoft.com/office/drawing/2014/main" id="{8FCCCA5D-9113-0541-A2A4-0D0DCED9B40F}"/>
              </a:ext>
            </a:extLst>
          </p:cNvPr>
          <p:cNvSpPr/>
          <p:nvPr/>
        </p:nvSpPr>
        <p:spPr>
          <a:xfrm>
            <a:off x="6676665" y="7108867"/>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nvGrpSpPr>
          <p:cNvPr id="4" name="Group 3">
            <a:extLst>
              <a:ext uri="{FF2B5EF4-FFF2-40B4-BE49-F238E27FC236}">
                <a16:creationId xmlns:a16="http://schemas.microsoft.com/office/drawing/2014/main" id="{437F6640-80E3-EE4D-A4E4-0FF2518AF9BC}"/>
              </a:ext>
            </a:extLst>
          </p:cNvPr>
          <p:cNvGrpSpPr/>
          <p:nvPr/>
        </p:nvGrpSpPr>
        <p:grpSpPr>
          <a:xfrm>
            <a:off x="3599167" y="2029206"/>
            <a:ext cx="704088" cy="704088"/>
            <a:chOff x="3599167" y="2029206"/>
            <a:chExt cx="704088" cy="704088"/>
          </a:xfrm>
        </p:grpSpPr>
        <p:grpSp>
          <p:nvGrpSpPr>
            <p:cNvPr id="41" name="Group 40">
              <a:extLst>
                <a:ext uri="{FF2B5EF4-FFF2-40B4-BE49-F238E27FC236}">
                  <a16:creationId xmlns:a16="http://schemas.microsoft.com/office/drawing/2014/main" id="{048BB5C4-DDE4-E249-AD9C-AB261B5665F4}"/>
                </a:ext>
              </a:extLst>
            </p:cNvPr>
            <p:cNvGrpSpPr/>
            <p:nvPr/>
          </p:nvGrpSpPr>
          <p:grpSpPr>
            <a:xfrm>
              <a:off x="3599167" y="2029206"/>
              <a:ext cx="704088" cy="704088"/>
              <a:chOff x="7218871" y="6217351"/>
              <a:chExt cx="829272" cy="692612"/>
            </a:xfrm>
          </p:grpSpPr>
          <p:sp>
            <p:nvSpPr>
              <p:cNvPr id="43" name="Shape 252">
                <a:extLst>
                  <a:ext uri="{FF2B5EF4-FFF2-40B4-BE49-F238E27FC236}">
                    <a16:creationId xmlns:a16="http://schemas.microsoft.com/office/drawing/2014/main" id="{966E2862-BF95-1B49-BABD-BF385B9094F0}"/>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44" name="Straight Arrow Connector 43">
                <a:extLst>
                  <a:ext uri="{FF2B5EF4-FFF2-40B4-BE49-F238E27FC236}">
                    <a16:creationId xmlns:a16="http://schemas.microsoft.com/office/drawing/2014/main" id="{3D1890B1-0232-F24F-8D43-B59CE02797BE}"/>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3" name="Picture 2">
              <a:extLst>
                <a:ext uri="{FF2B5EF4-FFF2-40B4-BE49-F238E27FC236}">
                  <a16:creationId xmlns:a16="http://schemas.microsoft.com/office/drawing/2014/main" id="{957BAD29-E205-EA4B-A69D-2BD7B5407386}"/>
                </a:ext>
              </a:extLst>
            </p:cNvPr>
            <p:cNvPicPr>
              <a:picLocks noChangeAspect="1"/>
            </p:cNvPicPr>
            <p:nvPr/>
          </p:nvPicPr>
          <p:blipFill>
            <a:blip r:embed="rId10"/>
            <a:stretch>
              <a:fillRect/>
            </a:stretch>
          </p:blipFill>
          <p:spPr>
            <a:xfrm>
              <a:off x="3689464" y="2044557"/>
              <a:ext cx="495661" cy="581331"/>
            </a:xfrm>
            <a:prstGeom prst="rect">
              <a:avLst/>
            </a:prstGeom>
          </p:spPr>
        </p:pic>
      </p:grpSp>
    </p:spTree>
    <p:extLst>
      <p:ext uri="{BB962C8B-B14F-4D97-AF65-F5344CB8AC3E}">
        <p14:creationId xmlns:p14="http://schemas.microsoft.com/office/powerpoint/2010/main" val="1045402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4574</Words>
  <Application>Microsoft Macintosh PowerPoint</Application>
  <PresentationFormat>Custom</PresentationFormat>
  <Paragraphs>861</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2018-09-09T18:16:49Z</dcterms:modified>
  <cp:category/>
</cp:coreProperties>
</file>